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8" d="100"/>
          <a:sy n="78" d="100"/>
        </p:scale>
        <p:origin x="15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31/07/2025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el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921429"/>
              </p:ext>
            </p:extLst>
          </p:nvPr>
        </p:nvGraphicFramePr>
        <p:xfrm>
          <a:off x="1071538" y="642918"/>
          <a:ext cx="6786610" cy="5500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5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3132">
                <a:tc>
                  <a:txBody>
                    <a:bodyPr/>
                    <a:lstStyle/>
                    <a:p>
                      <a:r>
                        <a:rPr lang="it-IT" dirty="0"/>
                        <a:t>MANAGER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NUMERO VOTAZIONI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ALESSANDRO TERRENI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ANDREA PASTORINO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FABIO MIRAGLIA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GIANNI MIRAGLIA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MARIA GRAZIA MUGNO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MASSIMILIANO GAZZOLA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MASSIMO CAMPANI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ENRICO BISAGNI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MATTEO GOGIOSO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MATTIA RAVERA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PAOLO SINARDI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3132">
                <a:tc>
                  <a:txBody>
                    <a:bodyPr/>
                    <a:lstStyle/>
                    <a:p>
                      <a:r>
                        <a:rPr lang="it-IT" dirty="0">
                          <a:latin typeface="Calibri Light" pitchFamily="34" charset="0"/>
                          <a:cs typeface="Calibri Light" pitchFamily="34" charset="0"/>
                        </a:rPr>
                        <a:t>SARA ILLIBERI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40</Words>
  <Application>Microsoft Office PowerPoint</Application>
  <PresentationFormat>Presentazione su schermo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Fabio-Sara</dc:creator>
  <cp:lastModifiedBy>Sara</cp:lastModifiedBy>
  <cp:revision>10</cp:revision>
  <dcterms:created xsi:type="dcterms:W3CDTF">2019-06-24T12:55:37Z</dcterms:created>
  <dcterms:modified xsi:type="dcterms:W3CDTF">2025-07-31T17:09:48Z</dcterms:modified>
</cp:coreProperties>
</file>